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</p:sldMasterIdLst>
  <p:notesMasterIdLst>
    <p:notesMasterId r:id="rId24"/>
  </p:notesMasterIdLst>
  <p:handoutMasterIdLst>
    <p:handoutMasterId r:id="rId25"/>
  </p:handoutMasterIdLst>
  <p:sldIdLst>
    <p:sldId id="339" r:id="rId4"/>
    <p:sldId id="314" r:id="rId5"/>
    <p:sldId id="259" r:id="rId6"/>
    <p:sldId id="312" r:id="rId7"/>
    <p:sldId id="260" r:id="rId8"/>
    <p:sldId id="317" r:id="rId9"/>
    <p:sldId id="318" r:id="rId10"/>
    <p:sldId id="319" r:id="rId11"/>
    <p:sldId id="325" r:id="rId12"/>
    <p:sldId id="321" r:id="rId13"/>
    <p:sldId id="322" r:id="rId14"/>
    <p:sldId id="324" r:id="rId15"/>
    <p:sldId id="326" r:id="rId16"/>
    <p:sldId id="327" r:id="rId17"/>
    <p:sldId id="328" r:id="rId18"/>
    <p:sldId id="329" r:id="rId19"/>
    <p:sldId id="330" r:id="rId20"/>
    <p:sldId id="333" r:id="rId21"/>
    <p:sldId id="336" r:id="rId22"/>
    <p:sldId id="337" r:id="rId23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E90E8-F2C1-4E85-A6E5-D93A6A6ED611}">
          <p14:sldIdLst>
            <p14:sldId id="339"/>
            <p14:sldId id="314"/>
            <p14:sldId id="259"/>
            <p14:sldId id="312"/>
            <p14:sldId id="260"/>
            <p14:sldId id="317"/>
            <p14:sldId id="318"/>
            <p14:sldId id="319"/>
            <p14:sldId id="325"/>
            <p14:sldId id="321"/>
            <p14:sldId id="322"/>
            <p14:sldId id="324"/>
            <p14:sldId id="326"/>
            <p14:sldId id="327"/>
            <p14:sldId id="328"/>
            <p14:sldId id="329"/>
            <p14:sldId id="330"/>
            <p14:sldId id="333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800000"/>
    <a:srgbClr val="DDDDDD"/>
    <a:srgbClr val="FFFF99"/>
    <a:srgbClr val="FFCCCC"/>
    <a:srgbClr val="FFCC99"/>
    <a:srgbClr val="99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0"/>
  </p:normalViewPr>
  <p:slideViewPr>
    <p:cSldViewPr>
      <p:cViewPr varScale="1">
        <p:scale>
          <a:sx n="69" d="100"/>
          <a:sy n="69" d="100"/>
        </p:scale>
        <p:origin x="14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66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DA1238A0-FBE2-4B5C-A496-386243CDDF1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4B945-BBA1-4BFE-AAFF-2B798FDDBB0A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6427D-22B2-4A15-9282-2A5016333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24B45F-8934-406F-AD0C-F105498FE350}" type="slidenum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9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2558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81000" y="6477000"/>
            <a:ext cx="5638800" cy="244475"/>
          </a:xfrm>
          <a:ln/>
        </p:spPr>
        <p:txBody>
          <a:bodyPr/>
          <a:lstStyle>
            <a:lvl1pPr algn="l">
              <a:defRPr sz="1100"/>
            </a:lvl1pPr>
          </a:lstStyle>
          <a:p>
            <a:pPr>
              <a:defRPr/>
            </a:pPr>
            <a:r>
              <a:rPr lang="en-US" dirty="0"/>
              <a:t>OpenScape Xpert Training to NLDC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6999"/>
            <a:ext cx="2133600" cy="244475"/>
          </a:xfrm>
          <a:ln/>
        </p:spPr>
        <p:txBody>
          <a:bodyPr/>
          <a:lstStyle>
            <a:lvl1pPr>
              <a:defRPr/>
            </a:lvl1pPr>
          </a:lstStyle>
          <a:p>
            <a:fld id="{6CB4E188-62A9-477F-858B-903E65A817F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617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9B7CF7-B4CD-4600-81AB-734CD7705C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03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0574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4800"/>
            <a:ext cx="60198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0C856-E803-42A6-A4F5-2C68A9D8E9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81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4D3C75C1-7691-0C48-95B7-55DE6B11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29" b="21394"/>
          <a:stretch/>
        </p:blipFill>
        <p:spPr>
          <a:xfrm>
            <a:off x="0" y="1"/>
            <a:ext cx="9144000" cy="5872221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9731" y="1014415"/>
            <a:ext cx="6764337" cy="3436937"/>
          </a:xfrm>
        </p:spPr>
        <p:txBody>
          <a:bodyPr/>
          <a:lstStyle>
            <a:lvl1pPr>
              <a:defRPr sz="5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9731" y="4908552"/>
            <a:ext cx="6764337" cy="557213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2" name="Picture 11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1802"/>
            <a:ext cx="298844" cy="1978377"/>
          </a:xfrm>
          <a:prstGeom prst="rect">
            <a:avLst/>
          </a:prstGeom>
        </p:spPr>
      </p:pic>
      <p:pic>
        <p:nvPicPr>
          <p:cNvPr id="7" name="Picture 4" descr="harmony-bar.png">
            <a:extLst>
              <a:ext uri="{FF2B5EF4-FFF2-40B4-BE49-F238E27FC236}">
                <a16:creationId xmlns:a16="http://schemas.microsoft.com/office/drawing/2014/main" id="{BEF25A12-53B0-48AB-8E1F-D602B321A3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9977" y="6184730"/>
            <a:ext cx="1054683" cy="35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D:\UserData\sharon.scott\My Documents\Unzipped\Unify_Atos endorse logos\Unify_Atos endorse logos\atos_unify_rev_gradient.png">
            <a:extLst>
              <a:ext uri="{FF2B5EF4-FFF2-40B4-BE49-F238E27FC236}">
                <a16:creationId xmlns:a16="http://schemas.microsoft.com/office/drawing/2014/main" id="{C230A9B3-5116-4073-B7BA-1098C8D6B2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8" y="5783855"/>
            <a:ext cx="1679944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19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1014415"/>
            <a:ext cx="7910511" cy="3436937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908552"/>
            <a:ext cx="6764337" cy="557213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1802"/>
            <a:ext cx="298844" cy="1978377"/>
          </a:xfrm>
          <a:prstGeom prst="rect">
            <a:avLst/>
          </a:prstGeom>
        </p:spPr>
      </p:pic>
      <p:pic>
        <p:nvPicPr>
          <p:cNvPr id="9" name="Picture 4" descr="harmony-bar.png">
            <a:extLst>
              <a:ext uri="{FF2B5EF4-FFF2-40B4-BE49-F238E27FC236}">
                <a16:creationId xmlns:a16="http://schemas.microsoft.com/office/drawing/2014/main" id="{D8995000-9956-4143-BAC3-F35B81386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7" y="6184730"/>
            <a:ext cx="1054683" cy="35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D:\UserData\sharon.scott\My Documents\Unzipped\Unify_Atos endorse logos\Unify_Atos endorse logos\atos_unify_rev_gradient.png">
            <a:extLst>
              <a:ext uri="{FF2B5EF4-FFF2-40B4-BE49-F238E27FC236}">
                <a16:creationId xmlns:a16="http://schemas.microsoft.com/office/drawing/2014/main" id="{01615912-E73B-452A-8412-2BA5AE049C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8" y="5783855"/>
            <a:ext cx="1679944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18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pPr defTabSz="914378"/>
            <a:fld id="{5AD5EBDB-97EB-4E5D-ACC2-20BDC24910C3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 dirty="0">
              <a:latin typeface="Arial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6472239"/>
            <a:ext cx="50736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pPr algn="l" defTabSz="914378"/>
            <a:r>
              <a:rPr lang="en-US" smtClean="0">
                <a:latin typeface="Arial" charset="0"/>
              </a:rPr>
              <a:t>Copyright © Unify Software and Solutions GmbH &amp; Co. KG 2020. All rights reserved.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9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736724"/>
            <a:ext cx="4105275" cy="44513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7" y="1736724"/>
            <a:ext cx="4106863" cy="44513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8"/>
            <a:fld id="{501A6C72-AAB2-43FA-BE65-A3CE421CC45D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 dirty="0">
              <a:latin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6472239"/>
            <a:ext cx="50736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pPr algn="l" defTabSz="914378"/>
            <a:r>
              <a:rPr lang="en-US" smtClean="0">
                <a:latin typeface="Arial" charset="0"/>
              </a:rPr>
              <a:t>Copyright © Unify Software and Solutions GmbH &amp; Co. KG 2020. All rights reserved.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37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8"/>
            <a:fld id="{17D12EB2-65EB-42B5-BD12-C249B32EFE95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>
              <a:latin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6472239"/>
            <a:ext cx="50736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pPr algn="l" defTabSz="914378"/>
            <a:r>
              <a:rPr lang="en-US" smtClean="0">
                <a:latin typeface="Arial" charset="0"/>
              </a:rPr>
              <a:t>Copyright © Unify Software and Solutions GmbH &amp; Co. KG 2020. All rights reserved.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8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8"/>
            <a:fld id="{8E4A4513-5DD8-437E-A642-06613EECB3D8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>
              <a:latin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6472239"/>
            <a:ext cx="50736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pPr algn="l" defTabSz="914378"/>
            <a:r>
              <a:rPr lang="en-US" smtClean="0">
                <a:latin typeface="Arial" charset="0"/>
              </a:rPr>
              <a:t>Copyright © Unify Software and Solutions GmbH &amp; Co. KG 2020. All rights reserved.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8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8"/>
            <a:fld id="{F3D13C3C-03F4-4228-8669-5C62DEEE4F8F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75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914378"/>
            <a:fld id="{6F908BA9-B9D3-4EFF-BA5D-CF930EA59724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6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69342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083" y="1066800"/>
            <a:ext cx="8404917" cy="5257800"/>
          </a:xfrm>
          <a:ln>
            <a:noFill/>
          </a:ln>
        </p:spPr>
        <p:txBody>
          <a:bodyPr/>
          <a:lstStyle>
            <a:lvl1pPr>
              <a:buClr>
                <a:srgbClr val="800000"/>
              </a:buClr>
              <a:buSzPct val="120000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8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8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58083" y="6470697"/>
            <a:ext cx="5486400" cy="244475"/>
          </a:xfrm>
        </p:spPr>
        <p:txBody>
          <a:bodyPr/>
          <a:lstStyle>
            <a:lvl1pPr>
              <a:defRPr sz="1000"/>
            </a:lvl1pPr>
          </a:lstStyle>
          <a:p>
            <a:pPr algn="l">
              <a:defRPr/>
            </a:pPr>
            <a:r>
              <a:rPr lang="en-US" dirty="0" err="1"/>
              <a:t>OpenScape</a:t>
            </a:r>
            <a:r>
              <a:rPr lang="en-US" dirty="0"/>
              <a:t> </a:t>
            </a:r>
            <a:r>
              <a:rPr lang="en-US" dirty="0" err="1"/>
              <a:t>Xpert</a:t>
            </a:r>
            <a:r>
              <a:rPr lang="en-US" dirty="0"/>
              <a:t> 6010p User Training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629400" y="6394497"/>
            <a:ext cx="2133600" cy="320675"/>
          </a:xfrm>
        </p:spPr>
        <p:txBody>
          <a:bodyPr/>
          <a:lstStyle>
            <a:lvl1pPr>
              <a:defRPr sz="1200"/>
            </a:lvl1pPr>
          </a:lstStyle>
          <a:p>
            <a:fld id="{E14F7BB8-9B67-43FB-B208-BEA006312DF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32" y="189237"/>
            <a:ext cx="1542592" cy="6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53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436"/>
            <a:ext cx="130858" cy="8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9" b="21394"/>
          <a:stretch>
            <a:fillRect/>
          </a:stretch>
        </p:blipFill>
        <p:spPr bwMode="auto">
          <a:xfrm>
            <a:off x="0" y="1"/>
            <a:ext cx="9144000" cy="58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olumn-graphic-alone_cmyk-cs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1801"/>
            <a:ext cx="298847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armony-bar.png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6184901"/>
            <a:ext cx="1054894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UserData\sharon.scott\My Documents\Unzipped\Unify_Atos endorse logos\Unify_Atos endorse logos\atos_unify_rev_gradient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5783263"/>
            <a:ext cx="167997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9731" y="1014415"/>
            <a:ext cx="6764337" cy="3436937"/>
          </a:xfrm>
        </p:spPr>
        <p:txBody>
          <a:bodyPr/>
          <a:lstStyle>
            <a:lvl1pPr>
              <a:defRPr sz="5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9731" y="4908552"/>
            <a:ext cx="6764337" cy="557213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88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lumn-graphic-alone_cmyk-cs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1801"/>
            <a:ext cx="298847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armony-bar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6184901"/>
            <a:ext cx="1054894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UserData\sharon.scott\My Documents\Unzipped\Unify_Atos endorse logos\Unify_Atos endorse logos\atos_unify_rev_gradien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5783263"/>
            <a:ext cx="167997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1014415"/>
            <a:ext cx="7910511" cy="3436937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908552"/>
            <a:ext cx="6764337" cy="557213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77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2835-E0CD-4CA7-9E62-24A4F951EAC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smtClean="0"/>
              <a:t>Copyright © Unify Software and Solutions GmbH &amp; Co. KG 2020.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98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736724"/>
            <a:ext cx="4105275" cy="44513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7" y="1736724"/>
            <a:ext cx="4106863" cy="44513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5F58A-56E9-46BA-A5BB-BBEA0BAF7E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smtClean="0"/>
              <a:t>Copyright © Unify Software and Solutions GmbH &amp; Co. KG 2020.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46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72228-F37F-4E66-8FD9-E0BB58F0297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smtClean="0"/>
              <a:t>Copyright © Unify Software and Solutions GmbH &amp; Co. KG 2020.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53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5907D-B261-4CC6-A896-BEE450D600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smtClean="0"/>
              <a:t>Copyright © Unify Software and Solutions GmbH &amp; Co. KG 2020.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7DD783-E898-4EF8-90B8-D165EB26F2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3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16D9DC-56D9-4560-BA9D-34EF10D62F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0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lumn-graphic-alone_cmyk-cs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6"/>
            <a:ext cx="13096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83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82697E-D7DB-45BD-93D4-C11504881F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718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D06063-9702-4BEA-8268-8DCA3E9C73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79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8A1FB-CDBA-4E1D-A242-CC6589943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2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E5F5F-F807-4D9D-9A37-D876C69949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64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BB157-CCDF-40B6-BC66-CFF9D97D67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87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36A03-4CCA-4F01-AD4A-BB5E21356E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2211C2-BB49-4DBB-BA9D-EF18F3182A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15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vgbackground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4488"/>
            <a:ext cx="9144000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458200" cy="49831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OpenScape Xpert Training to NLDC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14F7BB8-9B67-43FB-B208-BEA006312DF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66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99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9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9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9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99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90" y="365127"/>
            <a:ext cx="7907337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1" y="1736724"/>
            <a:ext cx="8364538" cy="445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2"/>
            <a:ext cx="1676400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pPr defTabSz="914378"/>
            <a:fld id="{86141BCE-8C3D-4B61-B193-DF215D67D0A3}" type="slidenum">
              <a:rPr lang="en-US" smtClean="0">
                <a:latin typeface="Arial" charset="0"/>
              </a:rPr>
              <a:pPr defTabSz="914378"/>
              <a:t>‹#›</a:t>
            </a:fld>
            <a:endParaRPr lang="en-US" dirty="0">
              <a:latin typeface="Arial" charset="0"/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436"/>
            <a:ext cx="130858" cy="86629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6472239"/>
            <a:ext cx="50736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pPr algn="l" defTabSz="914378"/>
            <a:r>
              <a:rPr lang="en-US" smtClean="0">
                <a:latin typeface="Arial" charset="0"/>
              </a:rPr>
              <a:t>Copyright © Unify Software and Solutions GmbH &amp; Co. KG 2020. All rights reserved.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930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3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594" indent="-228594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189" indent="-227007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34" indent="-182558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985" y="365125"/>
            <a:ext cx="790694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748" y="1736725"/>
            <a:ext cx="8364140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6764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 defTabSz="914378" eaLnBrk="1" hangingPunct="1">
              <a:defRPr sz="1200" smtClean="0">
                <a:solidFill>
                  <a:srgbClr val="7C7B7F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2310AF1-7BEC-4B3B-A445-3D964F1531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Picture 1" descr="column-graphic-alone_cmyk-cs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6"/>
            <a:ext cx="130969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748" y="6472238"/>
            <a:ext cx="507325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defTabSz="914378" eaLnBrk="1" hangingPunct="1">
              <a:defRPr sz="600" smtClean="0">
                <a:solidFill>
                  <a:srgbClr val="7C7B7F"/>
                </a:solidFill>
                <a:latin typeface="Arial" charset="0"/>
                <a:cs typeface="+mn-cs"/>
              </a:defRPr>
            </a:lvl1pPr>
          </a:lstStyle>
          <a:p>
            <a:pPr algn="l">
              <a:defRPr/>
            </a:pPr>
            <a:r>
              <a:rPr lang="en-US" smtClean="0"/>
              <a:t>Copyright © Unify Software and Solutions GmbH &amp; Co. KG 2020.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1452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3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7410" indent="-227410" algn="l" rtl="0" fontAlgn="base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6010" indent="-226219" algn="l" rtl="0" fontAlgn="base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0556" indent="-182166" algn="l" rtl="0" fontAlgn="base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599010" indent="-227410" algn="l" rtl="0" fontAlgn="base">
        <a:spcBef>
          <a:spcPct val="20000"/>
        </a:spcBef>
        <a:spcAft>
          <a:spcPct val="0"/>
        </a:spcAft>
        <a:buChar char="–"/>
        <a:defRPr sz="1950">
          <a:solidFill>
            <a:schemeClr val="tx1"/>
          </a:solidFill>
          <a:latin typeface="+mn-lt"/>
          <a:cs typeface="+mn-cs"/>
        </a:defRPr>
      </a:lvl4pPr>
      <a:lvl5pPr marL="2056210" indent="-227410" algn="l" rtl="0" fontAlgn="base">
        <a:spcBef>
          <a:spcPct val="20000"/>
        </a:spcBef>
        <a:spcAft>
          <a:spcPct val="0"/>
        </a:spcAft>
        <a:buChar char="»"/>
        <a:defRPr sz="1950">
          <a:solidFill>
            <a:schemeClr val="tx1"/>
          </a:solidFill>
          <a:latin typeface="+mn-lt"/>
          <a:cs typeface="+mn-cs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9367" y="3962400"/>
            <a:ext cx="7895034" cy="1142999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phẩn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Việt </a:t>
            </a:r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endParaRPr lang="en-US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7" name="Picture 4" descr="column-graphic-alone_cmyk-c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3600"/>
            <a:ext cx="298847" cy="148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6B09D-CEFA-6B47-8436-B90026E5C232}"/>
              </a:ext>
            </a:extLst>
          </p:cNvPr>
          <p:cNvSpPr/>
          <p:nvPr/>
        </p:nvSpPr>
        <p:spPr>
          <a:xfrm>
            <a:off x="296466" y="2130029"/>
            <a:ext cx="8839200" cy="1476375"/>
          </a:xfrm>
          <a:prstGeom prst="rect">
            <a:avLst/>
          </a:prstGeom>
          <a:solidFill>
            <a:srgbClr val="20262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>
              <a:defRPr/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629" name="Title 2"/>
          <p:cNvSpPr>
            <a:spLocks noGrp="1"/>
          </p:cNvSpPr>
          <p:nvPr>
            <p:ph type="ctrTitle"/>
          </p:nvPr>
        </p:nvSpPr>
        <p:spPr>
          <a:xfrm>
            <a:off x="691753" y="1607344"/>
            <a:ext cx="7766447" cy="2577704"/>
          </a:xfrm>
        </p:spPr>
        <p:txBody>
          <a:bodyPr/>
          <a:lstStyle/>
          <a:p>
            <a:pPr algn="ctr"/>
            <a:r>
              <a:rPr lang="en-US" altLang="en-US" sz="3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LIỆU ĐÀO TẠO </a:t>
            </a:r>
            <a:br>
              <a:rPr lang="en-US" altLang="en-US" sz="3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VÀ VẬN HÀNH  </a:t>
            </a:r>
            <a:br>
              <a:rPr lang="en-US" altLang="en-US" sz="3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 ĐIỀU ĐỘ OPENSTAGE XPERT 6010P</a:t>
            </a:r>
            <a:endParaRPr lang="en-US" altLang="en-US" sz="3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30" name="TextBox 1"/>
          <p:cNvSpPr txBox="1">
            <a:spLocks noChangeArrowheads="1"/>
          </p:cNvSpPr>
          <p:nvPr/>
        </p:nvSpPr>
        <p:spPr bwMode="auto">
          <a:xfrm>
            <a:off x="3810000" y="6172200"/>
            <a:ext cx="124745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defTabSz="685800" eaLnBrk="0" hangingPunct="0"/>
            <a:r>
              <a:rPr lang="en-US" altLang="en-US" sz="1500" b="1" dirty="0" smtClean="0">
                <a:solidFill>
                  <a:srgbClr val="88C5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 </a:t>
            </a:r>
            <a:r>
              <a:rPr lang="en-US" altLang="en-US" sz="1500" b="1" dirty="0" err="1" smtClean="0">
                <a:solidFill>
                  <a:srgbClr val="88C5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en-US" sz="1500" b="1" dirty="0" smtClean="0">
                <a:solidFill>
                  <a:srgbClr val="88C5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500" b="1" dirty="0">
                <a:solidFill>
                  <a:srgbClr val="88C5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9560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3200400"/>
            <a:ext cx="4800600" cy="297180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52154" y="4572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(login)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052" y="1261408"/>
            <a:ext cx="8210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2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772" y="2192597"/>
            <a:ext cx="286328" cy="28591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76281"/>
            <a:ext cx="859155" cy="29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72" y="3305049"/>
            <a:ext cx="4132028" cy="265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552154" y="4572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(logout)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795" y="1366058"/>
            <a:ext cx="7816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menu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Logout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685800" y="949575"/>
            <a:ext cx="5105400" cy="2555625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Nhận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(Call Queue):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hiển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nghe/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nói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0190" y="1149517"/>
            <a:ext cx="1339052" cy="2686050"/>
          </a:xfrm>
          <a:prstGeom prst="rect">
            <a:avLst/>
          </a:prstGeom>
        </p:spPr>
      </p:pic>
      <p:sp>
        <p:nvSpPr>
          <p:cNvPr id="11" name="Content Placeholder 6"/>
          <p:cNvSpPr txBox="1">
            <a:spLocks/>
          </p:cNvSpPr>
          <p:nvPr/>
        </p:nvSpPr>
        <p:spPr bwMode="auto">
          <a:xfrm>
            <a:off x="685800" y="4038600"/>
            <a:ext cx="5105400" cy="25368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Char char="•"/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Nhận</a:t>
            </a:r>
            <a:r>
              <a:rPr lang="en-US" altLang="en-US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key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báo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hiệu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hiển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Key </a:t>
            </a:r>
            <a:endParaRPr lang="en-US" alt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nghe/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nói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Clr>
                <a:srgbClr val="990000"/>
              </a:buClr>
              <a:buSzPct val="120000"/>
              <a:buFont typeface="Arial" panose="020B0604020202020204" pitchFamily="34" charset="0"/>
              <a:buChar char="●"/>
            </a:pPr>
            <a:endParaRPr lang="en-US" altLang="en-US" sz="20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20908"/>
            <a:ext cx="2567305" cy="13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2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713874" y="1111240"/>
            <a:ext cx="5943600" cy="375688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bằng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DKA: 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DKA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gắn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đích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alt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chứa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DKA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nếu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endParaRPr lang="en-US" altLang="en-US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cụ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nếu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muốn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mặc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endParaRPr lang="en-US" altLang="en-US" sz="2000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lập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Nhấc</a:t>
            </a:r>
            <a:r>
              <a:rPr lang="en-US" alt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nghe/</a:t>
            </a:r>
            <a:r>
              <a:rPr lang="en-US" altLang="en-US" sz="2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nói</a:t>
            </a:r>
            <a:endParaRPr lang="en-US" alt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42" y="2250273"/>
            <a:ext cx="990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42" y="2989682"/>
            <a:ext cx="990600" cy="40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762000" y="891316"/>
            <a:ext cx="5410200" cy="329968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Quay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cụ   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chuỗi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bàn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OK&gt;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cụ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nếu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muốn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mặc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endParaRPr lang="en-US" altLang="en-US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Nhấc</a:t>
            </a: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nghe/</a:t>
            </a:r>
            <a:r>
              <a:rPr lang="en-US" alt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nói</a:t>
            </a:r>
            <a:endParaRPr lang="en-US" altLang="en-US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381000" cy="33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202416"/>
            <a:ext cx="1752600" cy="2074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85800" y="4549776"/>
            <a:ext cx="5334000" cy="63182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Char char="•"/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Kết</a:t>
            </a: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thúc</a:t>
            </a: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Đặt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handset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altLang="en-US" sz="2000" kern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21" y="5715000"/>
            <a:ext cx="813709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685800" y="1043716"/>
            <a:ext cx="7848600" cy="467128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(Hold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Lấy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lại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cuộc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gọi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bị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giữ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Unhold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):</a:t>
            </a:r>
          </a:p>
          <a:p>
            <a:pPr marL="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có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tượng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8" y="1866199"/>
            <a:ext cx="838200" cy="26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57" y="3077239"/>
            <a:ext cx="275371" cy="240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835789"/>
            <a:ext cx="1266825" cy="482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46" y="4343400"/>
            <a:ext cx="275371" cy="24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746846"/>
            <a:ext cx="1266825" cy="483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3338"/>
            <a:ext cx="1266825" cy="506730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2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685800" y="1119916"/>
            <a:ext cx="7848600" cy="520468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vấn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(Consultation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DKA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bàn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nhập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máy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vấn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kết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thúc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vấn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quay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đầu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(Transfer</a:t>
            </a:r>
            <a:r>
              <a:rPr lang="en-US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vấn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endParaRPr lang="en-US" alt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4195"/>
            <a:ext cx="762300" cy="288333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75612"/>
            <a:ext cx="381000" cy="33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76600"/>
            <a:ext cx="762300" cy="288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518" y="4876800"/>
            <a:ext cx="762300" cy="288333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2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685800" y="1348516"/>
            <a:ext cx="7848600" cy="345208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Thoại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nhiều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(Conference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diễn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muốn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kết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tời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nhiều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khác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DKA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Lập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bước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mỗi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mới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67000"/>
            <a:ext cx="306900" cy="306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688" y="3270159"/>
            <a:ext cx="1448695" cy="118395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7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90" y="914400"/>
            <a:ext cx="3718560" cy="29066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226" y="685800"/>
            <a:ext cx="816122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6000 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local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3000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global, 5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global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handset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handset               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990000"/>
              </a:buClr>
              <a:buSzPct val="120000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44" y="3918443"/>
            <a:ext cx="47625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619" y="4413743"/>
            <a:ext cx="419100" cy="419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982" y="4880315"/>
            <a:ext cx="40005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982" y="5319877"/>
            <a:ext cx="4000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06" y="5765238"/>
            <a:ext cx="857250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5729452"/>
            <a:ext cx="838200" cy="390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860" y="6186652"/>
            <a:ext cx="419100" cy="4095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1910" y="6186652"/>
            <a:ext cx="405195" cy="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228599" y="844108"/>
            <a:ext cx="5029201" cy="4794692"/>
          </a:xfrm>
        </p:spPr>
        <p:txBody>
          <a:bodyPr/>
          <a:lstStyle/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gần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nhất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Người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sắp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xếp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xóa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máy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cụ</a:t>
            </a: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đánh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dấu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máy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Nhấn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buClr>
                <a:srgbClr val="990000"/>
              </a:buClr>
              <a:buSzPct val="120000"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64" y="1529908"/>
            <a:ext cx="3429000" cy="256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09600" y="2286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767176" y="3894482"/>
            <a:ext cx="442623" cy="394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74" y="5257800"/>
            <a:ext cx="699297" cy="3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49284" y="1371600"/>
            <a:ext cx="6281947" cy="388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590800"/>
            <a:ext cx="6195117" cy="1143000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ĐÃ LẮNG NGHE</a:t>
            </a:r>
            <a:endParaRPr lang="en-US" sz="3600" i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0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533400"/>
            <a:ext cx="7936707" cy="685800"/>
          </a:xfrm>
        </p:spPr>
        <p:txBody>
          <a:bodyPr/>
          <a:lstStyle/>
          <a:p>
            <a:pPr algn="just" eaLnBrk="1" hangingPunct="1"/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  <a:endParaRPr lang="en-US" altLang="en-US" sz="3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400" y="1828800"/>
            <a:ext cx="4783138" cy="329562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990600" y="3657600"/>
            <a:ext cx="1371600" cy="1371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57200" y="50292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Handset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3272559" y="4139744"/>
            <a:ext cx="841083" cy="889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5248480" y="4009398"/>
            <a:ext cx="1152320" cy="10198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936082" y="4933112"/>
            <a:ext cx="157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cứng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Hard keys x20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27093" y="2539424"/>
            <a:ext cx="153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cảm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ứng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Touchscreen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5105400" y="3094997"/>
            <a:ext cx="2304996" cy="5626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>
            <a:off x="3385903" y="1489051"/>
            <a:ext cx="957497" cy="829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5671903" y="1593897"/>
            <a:ext cx="728897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>
                <a:alpha val="52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241565" y="1327610"/>
            <a:ext cx="143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Loa/Speaker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2414" y="5817301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7800"/>
            <a:ext cx="5543866" cy="1980437"/>
          </a:xfrm>
          <a:prstGeom prst="rect">
            <a:avLst/>
          </a:prstGeom>
        </p:spPr>
      </p:pic>
      <p:sp>
        <p:nvSpPr>
          <p:cNvPr id="20" name="Content Placeholder 6"/>
          <p:cNvSpPr>
            <a:spLocks noGrp="1"/>
          </p:cNvSpPr>
          <p:nvPr>
            <p:ph idx="1"/>
          </p:nvPr>
        </p:nvSpPr>
        <p:spPr>
          <a:xfrm>
            <a:off x="894158" y="3581400"/>
            <a:ext cx="7728348" cy="2520094"/>
          </a:xfrm>
        </p:spPr>
        <p:txBody>
          <a:bodyPr/>
          <a:lstStyle/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USB1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..6: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USB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bị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trơ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</a:t>
            </a: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HS1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..4: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headset/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headset</a:t>
            </a: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LS1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..3: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ngoài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(speaker/ speech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monitoring)</a:t>
            </a: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LS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L/R: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LAN1/2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10/100BaseT</a:t>
            </a: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- 12V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5A: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cổng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nguồn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đổi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AC/DC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ngoài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 eaLnBrk="1" hangingPunct="1"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ATX: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533400"/>
            <a:ext cx="7936707" cy="685800"/>
          </a:xfrm>
        </p:spPr>
        <p:txBody>
          <a:bodyPr/>
          <a:lstStyle/>
          <a:p>
            <a:pPr algn="just" eaLnBrk="1" hangingPunct="1"/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altLang="en-US" sz="30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  <a:endParaRPr lang="en-US" altLang="en-US" sz="3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7975" y="1676400"/>
            <a:ext cx="1598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OpenStage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6010p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1143000"/>
            <a:ext cx="5791200" cy="4249844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358083" y="5410200"/>
            <a:ext cx="2994717" cy="1295399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 Thanh </a:t>
            </a:r>
            <a:r>
              <a:rPr lang="en-US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khiển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(2):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Bảng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khiển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(5): </a:t>
            </a:r>
            <a:r>
              <a:rPr lang="en-US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endParaRPr lang="en-US" alt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3505200" y="5410200"/>
            <a:ext cx="5029200" cy="12953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Char char="•"/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FontTx/>
              <a:buNone/>
            </a:pP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(4) (6) (7):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cột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phím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mềm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softkey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x10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key, name key, function key</a:t>
            </a:r>
            <a:endParaRPr lang="en-US" altLang="en-US" sz="16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FontTx/>
              <a:buNone/>
            </a:pPr>
            <a:r>
              <a:rPr lang="en-US" altLang="en-US" sz="1600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8): Thanh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6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US" altLang="en-US" sz="16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799" y="457200"/>
            <a:ext cx="793670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5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990599" y="1697595"/>
            <a:ext cx="7162800" cy="44702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0760"/>
              </p:ext>
            </p:extLst>
          </p:nvPr>
        </p:nvGraphicFramePr>
        <p:xfrm>
          <a:off x="990599" y="2658846"/>
          <a:ext cx="7162800" cy="2979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815">
                  <a:extLst>
                    <a:ext uri="{9D8B030D-6E8A-4147-A177-3AD203B41FA5}">
                      <a16:colId xmlns:a16="http://schemas.microsoft.com/office/drawing/2014/main" val="2356807069"/>
                    </a:ext>
                  </a:extLst>
                </a:gridCol>
                <a:gridCol w="2775585">
                  <a:extLst>
                    <a:ext uri="{9D8B030D-6E8A-4147-A177-3AD203B41FA5}">
                      <a16:colId xmlns:a16="http://schemas.microsoft.com/office/drawing/2014/main" val="1853445064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416184792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929665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97092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Bảng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điều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khiển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483276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Thoại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nhiều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50399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Lịch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cuộc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48994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Chê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́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soạn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thảo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Quay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trước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26457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Thoát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chê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́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soạn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thảo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Trơ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giúp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08992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Bàn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phím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quay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sô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́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4527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64" y="2857130"/>
            <a:ext cx="328971" cy="328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28" y="3328770"/>
            <a:ext cx="328971" cy="328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64" y="3800410"/>
            <a:ext cx="328971" cy="328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64" y="4285834"/>
            <a:ext cx="328971" cy="3284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28" y="4743690"/>
            <a:ext cx="328971" cy="3284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064" y="5167364"/>
            <a:ext cx="341409" cy="340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9552" y="2827194"/>
            <a:ext cx="327523" cy="3270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299" y="3284342"/>
            <a:ext cx="335776" cy="3352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4995" y="3786803"/>
            <a:ext cx="327523" cy="327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879" y="4225804"/>
            <a:ext cx="311195" cy="3107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0664" y="4686409"/>
            <a:ext cx="354736" cy="3542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1999" y="5888126"/>
            <a:ext cx="286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Lựa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(1..199)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5943600"/>
            <a:ext cx="2386908" cy="363961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75954" y="457200"/>
            <a:ext cx="793670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Toolbar (1)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36041"/>
              </p:ext>
            </p:extLst>
          </p:nvPr>
        </p:nvGraphicFramePr>
        <p:xfrm>
          <a:off x="982434" y="2971800"/>
          <a:ext cx="7399565" cy="2511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366">
                  <a:extLst>
                    <a:ext uri="{9D8B030D-6E8A-4147-A177-3AD203B41FA5}">
                      <a16:colId xmlns:a16="http://schemas.microsoft.com/office/drawing/2014/main" val="2356807069"/>
                    </a:ext>
                  </a:extLst>
                </a:gridCol>
                <a:gridCol w="6553199">
                  <a:extLst>
                    <a:ext uri="{9D8B030D-6E8A-4147-A177-3AD203B41FA5}">
                      <a16:colId xmlns:a16="http://schemas.microsoft.com/office/drawing/2014/main" val="18534450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97092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Handset 1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nhấc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máy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483276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Cuộc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ở handset 1, microphone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bật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50399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Cuộc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ở handset 1, microphone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ngắt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048994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Cuộc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ở handset 1,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ngoài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bật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microphone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bật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526457"/>
                  </a:ext>
                </a:extLst>
              </a:tr>
              <a:tr h="468719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Cuộc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ở handset 1,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ngoài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bật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microphone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ngắt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70899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45" y="1651501"/>
            <a:ext cx="3601155" cy="681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17664"/>
            <a:ext cx="334320" cy="333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21594"/>
            <a:ext cx="334320" cy="333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51" y="4100219"/>
            <a:ext cx="334320" cy="333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578844"/>
            <a:ext cx="334320" cy="3338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5084516"/>
            <a:ext cx="334320" cy="333838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52154" y="4572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1448662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alt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handset/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(Line),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552154" y="1322108"/>
            <a:ext cx="5772446" cy="172306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</a:p>
          <a:p>
            <a:pPr marL="0" indent="0" algn="just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bị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616510"/>
            <a:ext cx="1628775" cy="557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97" y="2505497"/>
            <a:ext cx="1619250" cy="533400"/>
          </a:xfrm>
          <a:prstGeom prst="rect">
            <a:avLst/>
          </a:prstGeom>
        </p:spPr>
      </p:pic>
      <p:sp>
        <p:nvSpPr>
          <p:cNvPr id="17" name="Content Placeholder 6"/>
          <p:cNvSpPr txBox="1">
            <a:spLocks/>
          </p:cNvSpPr>
          <p:nvPr/>
        </p:nvSpPr>
        <p:spPr bwMode="auto">
          <a:xfrm>
            <a:off x="533400" y="3250794"/>
            <a:ext cx="5562600" cy="23880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Char char="•"/>
              <a:defRPr sz="20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accent6">
                    <a:lumMod val="50000"/>
                  </a:schemeClr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Key Automatic (DKA</a:t>
            </a:r>
            <a:r>
              <a:rPr lang="en-US" altLang="en-US" sz="2400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kern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đích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máy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trước</a:t>
            </a:r>
            <a:endParaRPr lang="en-US" alt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chiếm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đường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mặc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2" y="4498600"/>
            <a:ext cx="1619250" cy="4286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52154" y="4572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(3, 4, 6, 7)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/>
          <p:cNvSpPr>
            <a:spLocks noGrp="1"/>
          </p:cNvSpPr>
          <p:nvPr>
            <p:ph idx="1"/>
          </p:nvPr>
        </p:nvSpPr>
        <p:spPr>
          <a:xfrm>
            <a:off x="762000" y="1257924"/>
            <a:ext cx="2590800" cy="433670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Consultation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Transfer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Toggle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Conference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Open Listening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Mute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Kill Line</a:t>
            </a:r>
          </a:p>
          <a:p>
            <a:pPr marL="0" indent="0" eaLnBrk="1" hangingPunct="1">
              <a:lnSpc>
                <a:spcPct val="150000"/>
              </a:lnSpc>
              <a:buClr>
                <a:srgbClr val="990000"/>
              </a:buClr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Disconnect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600" y="1700733"/>
            <a:ext cx="4573031" cy="3451090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52154" y="457200"/>
            <a:ext cx="782984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30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3000" kern="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kern="0" dirty="0" err="1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altLang="en-US" sz="2600" kern="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(3, 4, 6, 7)</a:t>
            </a:r>
            <a:endParaRPr lang="en-US" altLang="en-US" sz="2600" kern="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66091"/>
      </p:ext>
    </p:extLst>
  </p:cSld>
  <p:clrMapOvr>
    <a:masterClrMapping/>
  </p:clrMapOvr>
</p:sld>
</file>

<file path=ppt/theme/theme1.xml><?xml version="1.0" encoding="utf-8"?>
<a:theme xmlns:a="http://schemas.openxmlformats.org/drawingml/2006/main" name="IVG-Default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penScape 4000 - Unify Template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penScape 4000 - Unify Template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19572</TotalTime>
  <Words>1205</Words>
  <Application>Microsoft Office PowerPoint</Application>
  <PresentationFormat>On-screen Show (4:3)</PresentationFormat>
  <Paragraphs>161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Times New Roman</vt:lpstr>
      <vt:lpstr>Verdana</vt:lpstr>
      <vt:lpstr>IVG-Default</vt:lpstr>
      <vt:lpstr>OpenScape 4000 - Unify Template</vt:lpstr>
      <vt:lpstr>1_OpenScape 4000 - Unify Template</vt:lpstr>
      <vt:lpstr>TÀI LIỆU ĐÀO TẠO  QUẢN LÝ VÀ VẬN HÀNH   BÀN ĐIỀU ĐỘ OPENSTAGE XPERT 6010P</vt:lpstr>
      <vt:lpstr>NỘI DUNG</vt:lpstr>
      <vt:lpstr>1. Giới thiệu bàn điều độ OpenStage Xpert 6010p</vt:lpstr>
      <vt:lpstr>1. Giới thiệu bàn điều độ OpenStage Xpert 6010p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NTC Co.,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Hann</dc:creator>
  <cp:lastModifiedBy>Luc Tran Nang (PERSI)</cp:lastModifiedBy>
  <cp:revision>528</cp:revision>
  <dcterms:created xsi:type="dcterms:W3CDTF">2004-03-12T07:50:47Z</dcterms:created>
  <dcterms:modified xsi:type="dcterms:W3CDTF">2020-11-16T03:43:08Z</dcterms:modified>
</cp:coreProperties>
</file>